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36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8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8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35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89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999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72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32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98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0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01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37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969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08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128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681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75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94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latin typeface="Algerian" panose="04020705040A02060702" pitchFamily="82" charset="0"/>
              </a:rPr>
              <a:t>Incident Report</a:t>
            </a:r>
            <a:endParaRPr lang="en-US" sz="6000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0378" y="3814119"/>
            <a:ext cx="6071287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 201</a:t>
            </a:r>
          </a:p>
          <a:p>
            <a:pPr algn="ctr"/>
            <a:r>
              <a:rPr lang="en-US" sz="2000" b="1" smtClean="0">
                <a:solidFill>
                  <a:schemeClr val="accent1">
                    <a:lumMod val="75000"/>
                  </a:schemeClr>
                </a:solidFill>
                <a:latin typeface="Blackadder ITC" panose="04020505051007020D02" pitchFamily="82" charset="0"/>
                <a:cs typeface="Calibri" panose="020F0502020204030204" pitchFamily="34" charset="0"/>
              </a:rPr>
              <a:t>Dr. Awad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Blackadder ITC" panose="04020505051007020D02" pitchFamily="82" charset="0"/>
                <a:cs typeface="Calibri" panose="020F0502020204030204" pitchFamily="34" charset="0"/>
              </a:rPr>
              <a:t>Alkarim Omar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Blackadder ITC" panose="04020505051007020D02" pitchFamily="8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7068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526" y="1351005"/>
            <a:ext cx="8596668" cy="807308"/>
          </a:xfrm>
        </p:spPr>
        <p:txBody>
          <a:bodyPr/>
          <a:lstStyle/>
          <a:p>
            <a:r>
              <a:rPr lang="en-US" b="1" dirty="0" smtClean="0"/>
              <a:t>What is an incident report?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642" y="2627870"/>
            <a:ext cx="9051552" cy="31633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incident report 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creates a written record of a troublesome occurrence</a:t>
            </a:r>
            <a:r>
              <a:rPr lang="en-US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3200" i="1" dirty="0">
                <a:solidFill>
                  <a:schemeClr val="tx1"/>
                </a:solidFill>
              </a:rPr>
              <a:t> </a:t>
            </a:r>
            <a:r>
              <a:rPr lang="en-US" sz="3200" i="1" dirty="0" smtClean="0">
                <a:solidFill>
                  <a:schemeClr val="tx1"/>
                </a:solidFill>
              </a:rPr>
              <a:t>It explains </a:t>
            </a:r>
            <a:r>
              <a:rPr lang="en-US" sz="3200" i="1" dirty="0">
                <a:solidFill>
                  <a:schemeClr val="tx1"/>
                </a:solidFill>
              </a:rPr>
              <a:t>the circumstances surrounding a troublesome occurrence such as an accident, fire, equipment malfunction, or security breach.</a:t>
            </a:r>
          </a:p>
          <a:p>
            <a:pPr marL="0" indent="0">
              <a:buNone/>
            </a:pP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466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260388"/>
            <a:ext cx="8596668" cy="67001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Contents: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9859" y="2677299"/>
            <a:ext cx="9193428" cy="285852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thorough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occurrence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explanation of the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cause(s)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section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recommendations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corrective measures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78563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351" y="1367481"/>
            <a:ext cx="8596668" cy="782595"/>
          </a:xfrm>
        </p:spPr>
        <p:txBody>
          <a:bodyPr/>
          <a:lstStyle/>
          <a:p>
            <a:pPr algn="ctr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733" y="2949147"/>
            <a:ext cx="8596668" cy="1779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It introduces the report by giving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general information </a:t>
            </a:r>
            <a:r>
              <a:rPr lang="en-US" b="1" dirty="0" smtClean="0">
                <a:solidFill>
                  <a:schemeClr val="tx1"/>
                </a:solidFill>
              </a:rPr>
              <a:t>about the incident. It provides answers to questions like what, who and where?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This report is about ………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321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87857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How to describe an incident?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8097" y="2010033"/>
            <a:ext cx="9133959" cy="40942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3200" b="1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should provide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 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details</a:t>
            </a:r>
          </a:p>
          <a:p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Names and job titles of all persons involved.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Exact 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location of the incident.</a:t>
            </a:r>
          </a:p>
          <a:p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 and time of each major development</a:t>
            </a:r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Step-by-step narrative description of the incident</a:t>
            </a:r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Clear 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identification of any equipment or machinery involved.</a:t>
            </a:r>
          </a:p>
          <a:p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Detailed description of any medical intervention required.</a:t>
            </a:r>
          </a:p>
          <a:p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Reliable statements from person involved.</a:t>
            </a:r>
          </a:p>
          <a:p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Outcome of the incident.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152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5874" y="1301579"/>
            <a:ext cx="8596668" cy="88968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Causes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qualifiers such as </a:t>
            </a:r>
            <a:r>
              <a:rPr lang="en-US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perhaps, maybe, possibly,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sz="24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 </a:t>
            </a:r>
            <a:r>
              <a:rPr lang="en-US" sz="2400" b="1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appears </a:t>
            </a: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write about possible causes</a:t>
            </a:r>
            <a:r>
              <a:rPr lang="en-US" sz="2400" b="1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Why?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not report the comments of witnesses as if those observations were verified facts.</a:t>
            </a:r>
          </a:p>
          <a:p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Exclude any comments unrelated to the incident.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890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723" y="1301578"/>
            <a:ext cx="8596668" cy="799070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Recommendations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879" y="3155092"/>
            <a:ext cx="9232785" cy="1392194"/>
          </a:xfrm>
        </p:spPr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should not blame anybody or highlight incompetence.</a:t>
            </a:r>
          </a:p>
          <a:p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Encourage the adoption of measures to avoid repeated problems.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49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1864</TotalTime>
  <Words>175</Words>
  <Application>Microsoft Office PowerPoint</Application>
  <PresentationFormat>Custom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Organic</vt:lpstr>
      <vt:lpstr>Incident Report</vt:lpstr>
      <vt:lpstr>What is an incident report?</vt:lpstr>
      <vt:lpstr>Contents:</vt:lpstr>
      <vt:lpstr>Introduction</vt:lpstr>
      <vt:lpstr>How to describe an incident?</vt:lpstr>
      <vt:lpstr>Causes </vt:lpstr>
      <vt:lpstr>Recommendations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Incident Report</dc:title>
  <dc:creator>Administrator</dc:creator>
  <cp:lastModifiedBy>YIC</cp:lastModifiedBy>
  <cp:revision>23</cp:revision>
  <dcterms:created xsi:type="dcterms:W3CDTF">2017-09-20T19:03:18Z</dcterms:created>
  <dcterms:modified xsi:type="dcterms:W3CDTF">2020-01-21T12:05:50Z</dcterms:modified>
</cp:coreProperties>
</file>